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1A7A-A98E-4618-B482-2F2EAF31298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FCB0D-B185-4161-B03C-F32354DF6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FCB0D-B185-4161-B03C-F32354DF6E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A0C99-5487-4E68-81B0-B95FF7CCDD49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2C2E5-E1D7-467E-AF25-BB1F30745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5404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Veterinary Public Health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Health :-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astate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complete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physical,mental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&amp; social well-being &amp; not merely the absence of disease or infirmity (WHO,1978)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941516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 Fat (Butter fat):-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1-True Milk fat :-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it is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Triglycerid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it means one molecule of glycerol that is combined with    three molecules of  short chain fatty acids 4 ,6 ,8 ,10 Carbon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atomes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mainly Butyric 4% )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Each fat globule is surrounded by very thin film or membrane of protein &amp;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phospholipid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(lecithin) which assist in maintaining the stability of emulsion in milk &amp; protect the triglyceride from lipase .                                               - The melting point of milk fat different  between 32-36 C .                                                                                -The Specific gravity of milk fat is 0.93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مادة الصحة العامة البيطرية\المحاضرات\مخططات\triglycerid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500042"/>
            <a:ext cx="8858280" cy="585791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984511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Chemical changes in milk fat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Oxiditive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Rancidity (by O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exposure)                                                           b-Hydrolytic Rancidity (by lipase)                                                          c-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Ketonic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Rancidity (by Fungus)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75051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Milk fatty acids :-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There are at least 64 different fatty acids in milk                                                               - about 60-70% of total fatty acids are saturated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about 25-30% of total fatty acids are unsaturated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about 4% of total fatty acids are poly unsaturated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3302796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Milk Fat Conjugated Materials :-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1-Phospholipids (lecithin) .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2-Cholestrol .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3-Fat soluble vitamins (E,D,A&amp;K).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4-Carotene 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-37332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 Proteins 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1-Casein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Casein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constituts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about 80% of the total milk protein &amp; is the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princible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protein compound of milk . the percentage of casein of milk is 2.6%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There are at least three separate casein as:-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a.Alph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-casein 75% (α-s1 , α-s2),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Kapa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-casein(κ 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b.Beta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-casein 22% (β)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c.Gama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-casein 3% (γ)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56921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Methods of casein precipitation: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 dilute acid ,alcohol ,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Rennine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enzyme, Centrifugation ,heat ,heavy metals as:- (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Mercury,Silver,Lead,Copper,Zinc&amp;Iron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5781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Food Hygiene:-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Divided in to 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Milk&amp;Meat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hygiene+Environmental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pollution.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 </a:t>
            </a: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Hygiene: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term milk hygiene covering both:-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a.The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bacteriological quality of the milk .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b.Herd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health aspects that can effect quality &amp; yield of milk.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424810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 has a (</a:t>
            </a: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Biological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Chemical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Legal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Definition).                                                    Milk is the natural secretion of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m.g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mammalia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,it is the only food of the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young mammal during the first period of its life .the substances in milk provide both energy &amp;the building material for growth 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.Milk also contains  antibodies which protect young mammal against  infection .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Dairy products include :-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Cream,Butter,Cheese,Yogurt,Cocentrated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milk, Dry milk (Powder),Infant Formulas Versus Breast milk, Ice-cream …etc.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11396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Colostrum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:-   It is the secretion of mammary gland during the first few days of lactation after birth (parturition) , over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aperid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3-6 days. then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acquier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normal milk composition ;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Colostrum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:-                                                  1-higher in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casein,albumin,globulin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&amp; ash than milk   </a:t>
            </a:r>
            <a:endParaRPr kumimoji="0" lang="ar-IQ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2-lower in water, lactose &amp; fat than milk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62873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-Physical properties of milk:-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1-The color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milk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ar-IQ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2-Flavor of milk (Taste &amp; Odor)                                               </a:t>
            </a:r>
            <a:endParaRPr kumimoji="0" lang="ar-IQ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3-Spesific gravity of milk (sp.gr.)                                        </a:t>
            </a:r>
            <a:endParaRPr kumimoji="0" lang="ar-IQ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4-Freezing point of milk                                                              </a:t>
            </a:r>
            <a:endParaRPr kumimoji="0" lang="ar-IQ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5-pH &amp;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Titratable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acidity                                                       </a:t>
            </a:r>
            <a:endParaRPr kumimoji="0" lang="ar-IQ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6-Boiling point of milk                                    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0384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7-Cream line formation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8-Foam            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9-Effect of heat on milk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10-Viscosity of milk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11-Adhesaiveness of milk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12-Effect of acids on milk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13-Chemical reaction of milk 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 is (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Amphotric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due to presence of both (COOH) &amp; (NH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group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1436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</a:t>
            </a:r>
            <a:r>
              <a:rPr kumimoji="0" lang="en-US" sz="3600" b="1" i="1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Chemical Composition of Raw Milk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 h.)</a:t>
            </a:r>
            <a:r>
              <a:rPr kumimoji="0" lang="en-US" sz="3600" b="1" i="1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1-Major constituents of milk are:-   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Water,milk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Fat ,Protein ,Lactose &amp; minerals salts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2-Minor constituents of milk are:-    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Vitamines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,Enzymes ,Body cells &amp; Gases in milk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مادة الصحة العامة البيطرية\المحاضرات\مخططات\milk composi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582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738933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Water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:- 87.48%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Water content of milk can range from a low content in marine animal to a high content in human &amp; other animals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651</Words>
  <Application>Microsoft Office PowerPoint</Application>
  <PresentationFormat>عرض على الشاشة (3:4)‏</PresentationFormat>
  <Paragraphs>54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dean</cp:lastModifiedBy>
  <cp:revision>38</cp:revision>
  <dcterms:created xsi:type="dcterms:W3CDTF">2014-12-16T13:37:59Z</dcterms:created>
  <dcterms:modified xsi:type="dcterms:W3CDTF">2016-10-13T16:46:21Z</dcterms:modified>
</cp:coreProperties>
</file>